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3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98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3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6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03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0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07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7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98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36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56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6580-34F0-4AD6-B25E-54816A30899A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8861-F27C-44A5-A8E2-18E06634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03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3953814" y="2576665"/>
            <a:ext cx="464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Projeto – CINENASF</a:t>
            </a:r>
          </a:p>
          <a:p>
            <a:pPr algn="ctr"/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“PEGUE SUA PIPOCA QUE O FILME JÁ VAI COMEÇAR!”</a:t>
            </a:r>
          </a:p>
        </p:txBody>
      </p:sp>
    </p:spTree>
    <p:extLst>
      <p:ext uri="{BB962C8B-B14F-4D97-AF65-F5344CB8AC3E}">
        <p14:creationId xmlns:p14="http://schemas.microsoft.com/office/powerpoint/2010/main" val="199720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7962"/>
          </a:xfrm>
        </p:spPr>
        <p:txBody>
          <a:bodyPr>
            <a:normAutofit/>
          </a:bodyPr>
          <a:lstStyle/>
          <a:p>
            <a:r>
              <a:rPr lang="pt-BR" dirty="0"/>
              <a:t>EQUIPE: NASF – ZONA URBANA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800665"/>
            <a:ext cx="4923692" cy="353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627077" y="1547446"/>
            <a:ext cx="58943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FERNANDA CASTRO (ASSISTENTE SOCIAL);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ILUISE MIRANDA (NUTRICIONISTA);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LÚCIO SANTOS (EDUCADOR FISÍCO);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PAULO AFONSO (FISIOTERAPEUTA);</a:t>
            </a:r>
          </a:p>
          <a:p>
            <a:r>
              <a:rPr lang="pt-BR" sz="2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SAMANTA MAZULO (PSICOLOGA).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268" y="196313"/>
            <a:ext cx="10515600" cy="81656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CRIAÇÃO DO PROJETO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5598942"/>
            <a:ext cx="7877908" cy="125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647114" y="1378634"/>
            <a:ext cx="1124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-----------------------------------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-------------------------------------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16058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185" y="219138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OBJETIVO GERAL: ........................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OBJETIVO ESPECIFICO:..........................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43667" y="4651925"/>
            <a:ext cx="3652909" cy="205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84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49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9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IMAGENS E DEPOIMENTOS DO PROJETO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213">
            <a:off x="5439332" y="2265199"/>
            <a:ext cx="6296911" cy="381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lagem: Horizontal 5"/>
          <p:cNvSpPr/>
          <p:nvPr/>
        </p:nvSpPr>
        <p:spPr>
          <a:xfrm rot="20160209">
            <a:off x="457322" y="2370987"/>
            <a:ext cx="4363468" cy="3176391"/>
          </a:xfrm>
          <a:prstGeom prst="horizontalScroll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¨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PEGUE SUA PIPOCA QUE O FILME JÁ VAI COMEÇAR!!¨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0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64" y="4092358"/>
            <a:ext cx="3671034" cy="248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ecágono 6"/>
          <p:cNvSpPr/>
          <p:nvPr/>
        </p:nvSpPr>
        <p:spPr>
          <a:xfrm rot="20291836">
            <a:off x="163299" y="885630"/>
            <a:ext cx="7188590" cy="5514535"/>
          </a:xfrm>
          <a:prstGeom prst="decag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accent1">
                    <a:lumMod val="75000"/>
                  </a:schemeClr>
                </a:solidFill>
              </a:rPr>
              <a:t>A EQUIPE DO NASF AGRADECE A ATENÇÃO DE TODOS!</a:t>
            </a:r>
          </a:p>
        </p:txBody>
      </p:sp>
    </p:spTree>
    <p:extLst>
      <p:ext uri="{BB962C8B-B14F-4D97-AF65-F5344CB8AC3E}">
        <p14:creationId xmlns:p14="http://schemas.microsoft.com/office/powerpoint/2010/main" val="3807292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88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Algerian</vt:lpstr>
      <vt:lpstr>Arial</vt:lpstr>
      <vt:lpstr>Bradley Hand ITC</vt:lpstr>
      <vt:lpstr>Calibri</vt:lpstr>
      <vt:lpstr>Calibri Light</vt:lpstr>
      <vt:lpstr>Wingdings</vt:lpstr>
      <vt:lpstr>Tema do Office</vt:lpstr>
      <vt:lpstr>Apresentação do PowerPoint</vt:lpstr>
      <vt:lpstr>EQUIPE: NASF – ZONA URBANA </vt:lpstr>
      <vt:lpstr>CRIAÇÃO DO PROJETO</vt:lpstr>
      <vt:lpstr>Apresentação do PowerPoint</vt:lpstr>
      <vt:lpstr>Apresentação do PowerPoint</vt:lpstr>
      <vt:lpstr>Apresentação do PowerPoint</vt:lpstr>
      <vt:lpstr>IMAGENS E DEPOIMENTOS DO PROJETO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Lins Monteiro Junior</dc:creator>
  <cp:lastModifiedBy>Luiz Lins Monteiro Junior</cp:lastModifiedBy>
  <cp:revision>13</cp:revision>
  <dcterms:created xsi:type="dcterms:W3CDTF">2017-05-11T01:45:41Z</dcterms:created>
  <dcterms:modified xsi:type="dcterms:W3CDTF">2017-05-11T02:36:38Z</dcterms:modified>
</cp:coreProperties>
</file>